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morant Garamond Bold Italics" panose="020B0604020202020204" charset="0"/>
      <p:regular r:id="rId21"/>
    </p:embeddedFont>
    <p:embeddedFont>
      <p:font typeface="Quicksand" panose="020B0604020202020204" charset="0"/>
      <p:regular r:id="rId22"/>
    </p:embeddedFont>
    <p:embeddedFont>
      <p:font typeface="Quicksand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Brooks" userId="4ba71a39-dda6-45a9-afa9-2d91d2ffcb2d" providerId="ADAL" clId="{33D63022-0F41-42D9-B9FB-65B50B5D0162}"/>
    <pc:docChg chg="modSld">
      <pc:chgData name="Heather Brooks" userId="4ba71a39-dda6-45a9-afa9-2d91d2ffcb2d" providerId="ADAL" clId="{33D63022-0F41-42D9-B9FB-65B50B5D0162}" dt="2025-03-19T14:57:49.924" v="0" actId="1076"/>
      <pc:docMkLst>
        <pc:docMk/>
      </pc:docMkLst>
      <pc:sldChg chg="modSp mod">
        <pc:chgData name="Heather Brooks" userId="4ba71a39-dda6-45a9-afa9-2d91d2ffcb2d" providerId="ADAL" clId="{33D63022-0F41-42D9-B9FB-65B50B5D0162}" dt="2025-03-19T14:57:49.924" v="0" actId="1076"/>
        <pc:sldMkLst>
          <pc:docMk/>
          <pc:sldMk cId="0" sldId="256"/>
        </pc:sldMkLst>
        <pc:spChg chg="mod">
          <ac:chgData name="Heather Brooks" userId="4ba71a39-dda6-45a9-afa9-2d91d2ffcb2d" providerId="ADAL" clId="{33D63022-0F41-42D9-B9FB-65B50B5D0162}" dt="2025-03-19T14:57:49.924" v="0" actId="1076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029" y="3086100"/>
            <a:ext cx="16229942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Company Name</a:t>
            </a: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69551"/>
            <a:ext cx="7514133" cy="6330250"/>
            <a:chOff x="0" y="0"/>
            <a:chExt cx="1979031" cy="1667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4" y="3350195"/>
            <a:ext cx="8180306" cy="69689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745167" y="3669551"/>
            <a:ext cx="7514133" cy="6260364"/>
            <a:chOff x="0" y="0"/>
            <a:chExt cx="1979031" cy="16488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9031" cy="1648820"/>
            </a:xfrm>
            <a:custGeom>
              <a:avLst/>
              <a:gdLst/>
              <a:ahLst/>
              <a:cxnLst/>
              <a:rect l="l" t="t" r="r" b="b"/>
              <a:pathLst>
                <a:path w="1979031" h="1648820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596274"/>
                  </a:lnTo>
                  <a:cubicBezTo>
                    <a:pt x="1979031" y="1610210"/>
                    <a:pt x="1973495" y="1623575"/>
                    <a:pt x="1963641" y="1633430"/>
                  </a:cubicBezTo>
                  <a:cubicBezTo>
                    <a:pt x="1953786" y="1643284"/>
                    <a:pt x="1940421" y="1648820"/>
                    <a:pt x="1926485" y="1648820"/>
                  </a:cubicBezTo>
                  <a:lnTo>
                    <a:pt x="52546" y="1648820"/>
                  </a:lnTo>
                  <a:cubicBezTo>
                    <a:pt x="38610" y="1648820"/>
                    <a:pt x="25245" y="1643284"/>
                    <a:pt x="15390" y="1633430"/>
                  </a:cubicBezTo>
                  <a:cubicBezTo>
                    <a:pt x="5536" y="1623575"/>
                    <a:pt x="0" y="1610210"/>
                    <a:pt x="0" y="1596274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979031" cy="1772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86" y="3305158"/>
            <a:ext cx="8395096" cy="69891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99709"/>
            <a:ext cx="10326591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Financials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915847"/>
            <a:ext cx="16230600" cy="12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99"/>
              </a:lnSpc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 a basic description of your financials and graphs or charts to back these up (Some options include but are not limited to, Break even point, Selling point, Cost to produce, etc.)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99709"/>
            <a:ext cx="11534821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Ask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6256" y="4193084"/>
            <a:ext cx="10655487" cy="214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9"/>
              </a:lnSpc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How much money do you need in order to start your company? How much do you hope to win from the competition? How will these funds be used?</a:t>
            </a:r>
          </a:p>
        </p:txBody>
      </p:sp>
      <p:sp>
        <p:nvSpPr>
          <p:cNvPr id="4" name="AutoShape 4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1289" y="2523415"/>
            <a:ext cx="3152142" cy="3152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7567929" y="2523415"/>
            <a:ext cx="3152142" cy="315214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3174569" y="2523415"/>
            <a:ext cx="3152142" cy="31521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8700" y="599709"/>
            <a:ext cx="9914964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Company Leaders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35340" y="6132682"/>
            <a:ext cx="501732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Member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35340" y="6757320"/>
            <a:ext cx="501732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Members Role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41980" y="6129792"/>
            <a:ext cx="501732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Member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41980" y="6757320"/>
            <a:ext cx="501732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Members Role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132682"/>
            <a:ext cx="501732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Member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760210"/>
            <a:ext cx="501732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Members Role</a:t>
            </a: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28486" y="1684924"/>
            <a:ext cx="6330814" cy="7573376"/>
            <a:chOff x="0" y="0"/>
            <a:chExt cx="8441085" cy="1009783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3711" r="33711"/>
            <a:stretch>
              <a:fillRect/>
            </a:stretch>
          </p:blipFill>
          <p:spPr>
            <a:xfrm>
              <a:off x="0" y="0"/>
              <a:ext cx="8441085" cy="10097834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028700" y="8974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599709"/>
            <a:ext cx="939024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Product/Service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38459"/>
            <a:ext cx="6938067" cy="1454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49"/>
              </a:lnSpc>
            </a:pPr>
            <a:r>
              <a:rPr lang="en-US" sz="34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 a description of your product or 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4543425"/>
            <a:ext cx="9960491" cy="141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9"/>
              </a:lnSpc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Explain how you came up with your product/service and what problems it will solve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Problem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426664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51118" y="2456695"/>
            <a:ext cx="5385764" cy="642666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15475" y="2414787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95029" y="3088463"/>
            <a:ext cx="2226655" cy="2226655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599709"/>
            <a:ext cx="81153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Competition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083857"/>
            <a:ext cx="5101887" cy="25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Give Basic info on your main competitor and why they are your main competitor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561444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Top Competitor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3057" y="6026707"/>
            <a:ext cx="5101887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l">
              <a:lnSpc>
                <a:spcPts val="4589"/>
              </a:lnSpc>
              <a:buFont typeface="Arial"/>
              <a:buChar char="•"/>
            </a:pPr>
            <a:r>
              <a:rPr lang="en-US" sz="26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Other Companies that do the same thing as you and will directly divert customers from your company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93057" y="5580494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Other Direct Competitors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57413" y="6117992"/>
            <a:ext cx="4496348" cy="243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4929"/>
              </a:lnSpc>
              <a:buFont typeface="Arial"/>
              <a:buChar char="•"/>
            </a:pPr>
            <a:r>
              <a:rPr lang="en-US" sz="28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Companies that will draw customers from you but do not directly compete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7413" y="5650152"/>
            <a:ext cx="510188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Indirect Competitors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4255567"/>
            <a:ext cx="9960491" cy="214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9"/>
              </a:lnSpc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What does your company do the different or better than the companies you are competiting with?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Competitive Advantage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4255567"/>
            <a:ext cx="9960491" cy="214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9"/>
              </a:lnSpc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Describe the markets you plan to sell you product/service to and a little about that target group (use industry data)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How will you Sell?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426664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51118" y="2456695"/>
            <a:ext cx="5385764" cy="642666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15475" y="2456695"/>
            <a:ext cx="5385764" cy="6426664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95029" y="3088463"/>
            <a:ext cx="2226655" cy="2226655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599709"/>
            <a:ext cx="81153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Marketing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060282"/>
            <a:ext cx="5101887" cy="25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 a brief description of one marketing path and how you will use 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580494"/>
            <a:ext cx="51018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Marketing Route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3057" y="6060282"/>
            <a:ext cx="5101887" cy="25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 a brief description of one marketing path and how you will use 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93057" y="5580494"/>
            <a:ext cx="51018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Marketing Route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57413" y="6060282"/>
            <a:ext cx="4496348" cy="250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Provide a brief description of one marketing path and how you will use 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7413" y="5640627"/>
            <a:ext cx="51018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Marketing Route 3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63754" y="4255567"/>
            <a:ext cx="9960491" cy="141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9"/>
              </a:lnSpc>
            </a:pPr>
            <a:r>
              <a:rPr lang="en-US" sz="33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Cover the basic operations of your company. (Employees needed, where you will produce, etc.)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3568974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897880" y="7171009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04001" y="247055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9709"/>
            <a:ext cx="804816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Operations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8019527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550d55-8913-4741-8527-a0e4c9586b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6B1D4C468384786E1CD1857BCCC0F" ma:contentTypeVersion="15" ma:contentTypeDescription="Create a new document." ma:contentTypeScope="" ma:versionID="369d19a2e322ec2bbfd8bf4543355dcf">
  <xsd:schema xmlns:xsd="http://www.w3.org/2001/XMLSchema" xmlns:xs="http://www.w3.org/2001/XMLSchema" xmlns:p="http://schemas.microsoft.com/office/2006/metadata/properties" xmlns:ns3="52550d55-8913-4741-8527-a0e4c9586b77" xmlns:ns4="0f0fb02f-4035-433b-ba6b-f26fd34b5179" targetNamespace="http://schemas.microsoft.com/office/2006/metadata/properties" ma:root="true" ma:fieldsID="4c0a2e3d0295c73fc87518db1e5554d7" ns3:_="" ns4:_="">
    <xsd:import namespace="52550d55-8913-4741-8527-a0e4c9586b77"/>
    <xsd:import namespace="0f0fb02f-4035-433b-ba6b-f26fd34b51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50d55-8913-4741-8527-a0e4c9586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fb02f-4035-433b-ba6b-f26fd34b5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135C56-C1F5-4B93-86F5-C46DE22E1425}">
  <ds:schemaRefs>
    <ds:schemaRef ds:uri="http://schemas.microsoft.com/office/infopath/2007/PartnerControls"/>
    <ds:schemaRef ds:uri="52550d55-8913-4741-8527-a0e4c9586b77"/>
    <ds:schemaRef ds:uri="0f0fb02f-4035-433b-ba6b-f26fd34b517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255CC2-2E02-4EE4-A657-AD39BCE8D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5339F-D924-4ADC-ACEB-7AB1B4E1D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550d55-8913-4741-8527-a0e4c9586b77"/>
    <ds:schemaRef ds:uri="0f0fb02f-4035-433b-ba6b-f26fd34b5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Custom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Cormorant Garamond Bold Italics</vt:lpstr>
      <vt:lpstr>Quicksand Bold</vt:lpstr>
      <vt:lpstr>Quicksand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Bernstein Presentation Template</dc:title>
  <dc:creator>Daniel Whiddon</dc:creator>
  <cp:lastModifiedBy>Heather Brooks</cp:lastModifiedBy>
  <cp:revision>2</cp:revision>
  <dcterms:created xsi:type="dcterms:W3CDTF">2006-08-16T00:00:00Z</dcterms:created>
  <dcterms:modified xsi:type="dcterms:W3CDTF">2025-03-19T14:58:04Z</dcterms:modified>
  <dc:identifier>DAGgByibwY0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0x010100E926B1D4C468384786E1CD1857BCCC0F</vt:lpwstr>
  </property>
</Properties>
</file>