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8"/>
  </p:normalViewPr>
  <p:slideViewPr>
    <p:cSldViewPr snapToGrid="0">
      <p:cViewPr varScale="1">
        <p:scale>
          <a:sx n="104" d="100"/>
          <a:sy n="104" d="100"/>
        </p:scale>
        <p:origin x="232" y="5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D1590-B63F-AAD7-B3B0-B1F92B574F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2120E8-ED82-3270-2596-3AB7B41875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4FBC42-FB15-8BC6-0E4A-96EDF63C0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55D80-B631-894B-ACA0-9AE6527D28AA}" type="datetimeFigureOut">
              <a:rPr lang="en-US" smtClean="0"/>
              <a:t>10/22/26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D62EE0-1103-7362-B255-7899BFE487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038E55-CE77-3859-5255-37EEC55F9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4FBB1-1E55-624F-88BD-988E6E0F3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5441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C9EEE-3BD6-CA2C-38E3-A7ADF54CC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079873-DD9E-66DA-62D2-0CF026B2BD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BF6825-B698-4108-6AC7-F2262FF3FD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55D80-B631-894B-ACA0-9AE6527D28AA}" type="datetimeFigureOut">
              <a:rPr lang="en-US" smtClean="0"/>
              <a:t>10/22/26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BD4C69-4FD7-9A56-F9C4-93BA15BA5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555E4A-8FC0-415F-ECDD-4A37570A0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4FBB1-1E55-624F-88BD-988E6E0F3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959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44F80-70BE-A2E8-CCEE-2037DB451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A4A971-D8FE-271E-2198-3DACA037C0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58D0B2-DAE0-0E5C-F340-994A61DE8A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55D80-B631-894B-ACA0-9AE6527D28AA}" type="datetimeFigureOut">
              <a:rPr lang="en-US" smtClean="0"/>
              <a:t>10/22/26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0852F2-158E-44D8-DBAD-4FC13119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716ABB-D25F-94C8-F714-EC6C8954E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4FBB1-1E55-624F-88BD-988E6E0F3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9465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B78E2-8D36-67A9-733B-7D1FA44E0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D5286D-5336-44E3-F6A3-8C64519A14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888C04-1402-D513-5518-75144044D4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AC454C-DED8-EB40-8B1B-C52E1BBE2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55D80-B631-894B-ACA0-9AE6527D28AA}" type="datetimeFigureOut">
              <a:rPr lang="en-US" smtClean="0"/>
              <a:t>10/22/26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9B49FD-2340-11F1-05A4-C8D47310DB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9FB9BF-B95B-D23E-6CCB-665075797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4FBB1-1E55-624F-88BD-988E6E0F3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3117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B25775-B1E1-2A7F-C648-3648FD3279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27B771-ED4E-FC42-50CB-28E8394C55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1905E7-CF51-A494-1B00-BE1E86554E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A69F58-4EAB-9A71-1C97-8390118DA2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FBF5058-6BCF-7C5B-016C-52044AC573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BB048C-3D9A-E964-34C4-A8693401F2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55D80-B631-894B-ACA0-9AE6527D28AA}" type="datetimeFigureOut">
              <a:rPr lang="en-US" smtClean="0"/>
              <a:t>10/22/26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4D56FBF-A65A-EA95-E410-6FD20A904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7FC484A-E531-78AA-5964-7394B88CC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4FBB1-1E55-624F-88BD-988E6E0F3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5376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8FD78-44D4-7D80-C513-52B14710A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AD06A7-067D-BE91-3542-49A2C758CE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55D80-B631-894B-ACA0-9AE6527D28AA}" type="datetimeFigureOut">
              <a:rPr lang="en-US" smtClean="0"/>
              <a:t>10/22/26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A1C4A7-DA88-10F3-7562-B9394C606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873B2D-F49C-C5B4-BE39-D56111CDA8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4FBB1-1E55-624F-88BD-988E6E0F3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20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F51AE46-5747-0075-1914-8DDC983B94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55D80-B631-894B-ACA0-9AE6527D28AA}" type="datetimeFigureOut">
              <a:rPr lang="en-US" smtClean="0"/>
              <a:t>10/22/26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943A6C-BCDB-D310-4E9A-7E7F748F4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B8C155-D407-79A1-D633-B7A39BF44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4FBB1-1E55-624F-88BD-988E6E0F3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5705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7270B2-4918-DAEE-98BF-E8E5DD6AD0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7F6AA9-F574-F583-2018-817B395689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C3E9C2-EAC0-5D34-5FC2-F0961365B5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48C857-09EF-BF97-54A9-74AB0B2FA9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55D80-B631-894B-ACA0-9AE6527D28AA}" type="datetimeFigureOut">
              <a:rPr lang="en-US" smtClean="0"/>
              <a:t>10/22/26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D81A46-E2C1-34E0-4E04-DA87407A7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1D76D8-CEDE-9F03-ED22-5C9F1F5CC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4FBB1-1E55-624F-88BD-988E6E0F3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957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30616-F218-6E4F-88C0-E50078DBB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F778600-9DC3-F0EA-E6A0-A52AD24E4BAE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BEC120-AEF6-28C5-8001-9B9ACD2C91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1B5539-0EDF-0F59-72D8-DB3A4D761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55D80-B631-894B-ACA0-9AE6527D28AA}" type="datetimeFigureOut">
              <a:rPr lang="en-US" smtClean="0"/>
              <a:t>10/22/26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9CD0D8-2753-97FF-EC9F-4D50997044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5922BD-AE75-D379-42A4-69A76BA79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4FBB1-1E55-624F-88BD-988E6E0F3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6174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8EEB4-33F7-1845-41BE-E408F71C3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38B8B1-86CD-8B43-3883-64AD546A32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B41FBF-3022-1484-37BB-E08052CEA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55D80-B631-894B-ACA0-9AE6527D28AA}" type="datetimeFigureOut">
              <a:rPr lang="en-US" smtClean="0"/>
              <a:t>10/22/26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9D9F0-6186-E45F-486E-CA6C0BA529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0F29EA-6A6F-FBA5-47B4-5B04C9429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4FBB1-1E55-624F-88BD-988E6E0F3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814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555261A-71C6-B6ED-48D9-C55D786E63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93DEEA8-06FE-187B-A595-44DAC65856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520904-DB3E-224F-7BDC-9F441300B6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55D80-B631-894B-ACA0-9AE6527D28AA}" type="datetimeFigureOut">
              <a:rPr lang="en-US" smtClean="0"/>
              <a:t>10/22/26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0F44E5-BDAD-A97F-A1B5-DF7882D44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603485-7EE1-0FEF-6F5A-349A22351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4FBB1-1E55-624F-88BD-988E6E0F3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797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BD0AF03-6821-C126-EA0A-1266F8458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F435EE-7664-C451-E68B-DD370BF7D4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6F1268-CD6F-C651-98BE-A2D29DD436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3755D80-B631-894B-ACA0-9AE6527D28AA}" type="datetimeFigureOut">
              <a:rPr lang="en-US" smtClean="0"/>
              <a:t>10/22/26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EC422A-D9C9-2AAE-D001-1EE5400EBA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03DABF-F3C3-E573-B05C-97017F7426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BE4FBB1-1E55-624F-88BD-988E6E0F3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438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994A5-8B96-289C-3389-C33D43CE85A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47989C-39EA-8B0B-BBA1-12AB416766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192384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21177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68818-FD14-6072-85DA-BEFB07025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846A4-F044-A6B1-D9DA-8C0329F6A4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500137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3470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Lori Pauling</dc:creator>
  <cp:lastModifiedBy>Lori Pauling</cp:lastModifiedBy>
  <cp:revision>1</cp:revision>
  <dcterms:created xsi:type="dcterms:W3CDTF">2026-10-22T14:02:10Z</dcterms:created>
  <dcterms:modified xsi:type="dcterms:W3CDTF">2026-10-22T14:04:10Z</dcterms:modified>
</cp:coreProperties>
</file>